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2" r:id="rId5"/>
    <p:sldId id="259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>
        <p:scale>
          <a:sx n="66" d="100"/>
          <a:sy n="66" d="100"/>
        </p:scale>
        <p:origin x="-9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46D9D4D-175C-48C1-BFA3-2BE8EF79B2DE}" type="datetimeFigureOut">
              <a:rPr lang="en-US" smtClean="0"/>
              <a:pPr/>
              <a:t>1/11/2010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FC2A44E-7A56-41AA-8DDF-33AF6B37122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11539" t="1466" r="1134" b="1759"/>
          <a:stretch>
            <a:fillRect/>
          </a:stretch>
        </p:blipFill>
        <p:spPr bwMode="auto">
          <a:xfrm>
            <a:off x="4631555" y="2051265"/>
            <a:ext cx="4441039" cy="380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056" y="1071570"/>
            <a:ext cx="2465746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924" y="185716"/>
            <a:ext cx="8101042" cy="1314458"/>
          </a:xfrm>
        </p:spPr>
        <p:txBody>
          <a:bodyPr>
            <a:noAutofit/>
          </a:bodyPr>
          <a:lstStyle/>
          <a:p>
            <a:r>
              <a:rPr lang="en-CA" sz="7500" dirty="0" smtClean="0">
                <a:latin typeface="AR BERKLEY" pitchFamily="2" charset="0"/>
                <a:cs typeface="Aharoni" pitchFamily="2" charset="-79"/>
              </a:rPr>
              <a:t>Samurai </a:t>
            </a:r>
            <a:r>
              <a:rPr lang="en-CA" sz="7500" dirty="0">
                <a:latin typeface="AR BERKLEY" pitchFamily="2" charset="0"/>
                <a:cs typeface="Aharoni" pitchFamily="2" charset="-79"/>
              </a:rPr>
              <a:t>A</a:t>
            </a:r>
            <a:r>
              <a:rPr lang="en-CA" sz="7500" dirty="0" smtClean="0">
                <a:latin typeface="AR BERKLEY" pitchFamily="2" charset="0"/>
                <a:cs typeface="Aharoni" pitchFamily="2" charset="-79"/>
              </a:rPr>
              <a:t>nd Ninja</a:t>
            </a:r>
            <a:endParaRPr lang="en-CA" sz="7500" dirty="0">
              <a:latin typeface="AR BERKLEY" pitchFamily="2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2034" y="6143668"/>
            <a:ext cx="4857816" cy="642918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 BERKLEY" pitchFamily="2" charset="0"/>
              </a:rPr>
              <a:t>By Colton Bergman &amp; Connor Garrett</a:t>
            </a:r>
            <a:endParaRPr lang="en-CA" dirty="0">
              <a:solidFill>
                <a:schemeClr val="bg1">
                  <a:lumMod val="95000"/>
                  <a:lumOff val="5000"/>
                </a:schemeClr>
              </a:solidFill>
              <a:latin typeface="AR BERKLEY" pitchFamily="2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14678" y="1142984"/>
            <a:ext cx="5448312" cy="957268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lvl="0">
              <a:spcBef>
                <a:spcPct val="0"/>
              </a:spcBef>
            </a:pPr>
            <a:endParaRPr kumimoji="0" lang="en-CA" sz="75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AR BERKLEY" pitchFamily="2" charset="0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eb3_shinto_ttl.jpg"/>
          <p:cNvPicPr>
            <a:picLocks noChangeAspect="1"/>
          </p:cNvPicPr>
          <p:nvPr/>
        </p:nvPicPr>
        <p:blipFill>
          <a:blip r:embed="rId2" cstate="print"/>
          <a:srcRect r="3947" b="5719"/>
          <a:stretch>
            <a:fillRect/>
          </a:stretch>
        </p:blipFill>
        <p:spPr>
          <a:xfrm>
            <a:off x="-32" y="1714488"/>
            <a:ext cx="3949501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-24"/>
            <a:ext cx="8013192" cy="969878"/>
          </a:xfrm>
        </p:spPr>
        <p:txBody>
          <a:bodyPr/>
          <a:lstStyle/>
          <a:p>
            <a:r>
              <a:rPr lang="en-CA" dirty="0" smtClean="0"/>
              <a:t>Religion of Samurai and Ninja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4857760"/>
            <a:ext cx="8022336" cy="2214578"/>
          </a:xfrm>
        </p:spPr>
        <p:txBody>
          <a:bodyPr>
            <a:normAutofit/>
          </a:bodyPr>
          <a:lstStyle/>
          <a:p>
            <a:r>
              <a:rPr lang="en-CA" dirty="0" err="1" smtClean="0"/>
              <a:t>Shintoism</a:t>
            </a:r>
            <a:r>
              <a:rPr lang="en-CA" dirty="0" smtClean="0"/>
              <a:t> the </a:t>
            </a:r>
            <a:r>
              <a:rPr lang="en-CA" dirty="0" smtClean="0"/>
              <a:t>natural spirituality of Japan and the Japanese people. The word </a:t>
            </a:r>
            <a:r>
              <a:rPr lang="en-CA" i="1" dirty="0" err="1" smtClean="0"/>
              <a:t>shinto</a:t>
            </a:r>
            <a:r>
              <a:rPr lang="en-CA" i="1" dirty="0" smtClean="0"/>
              <a:t> means “Way of the gods”</a:t>
            </a:r>
            <a:r>
              <a:rPr lang="en-CA" dirty="0" smtClean="0"/>
              <a:t> and was soon adopted by the </a:t>
            </a:r>
            <a:r>
              <a:rPr lang="en-CA" dirty="0" err="1" smtClean="0"/>
              <a:t>chinese</a:t>
            </a:r>
            <a:r>
              <a:rPr lang="en-CA" dirty="0" smtClean="0"/>
              <a:t> people Shinto is a religion in where practice (actions) and ritual, rather than words, are of the utmost importance. Shinto is characterized by the worship of nature, ancestors</a:t>
            </a:r>
            <a:r>
              <a:rPr lang="en-CA" dirty="0" smtClean="0"/>
              <a:t>,</a:t>
            </a:r>
          </a:p>
          <a:p>
            <a:r>
              <a:rPr lang="en-CA" dirty="0" smtClean="0"/>
              <a:t>The main religion of ninjas and samurai were </a:t>
            </a:r>
            <a:r>
              <a:rPr lang="en-CA" dirty="0" err="1" smtClean="0"/>
              <a:t>shinto</a:t>
            </a:r>
            <a:r>
              <a:rPr lang="en-CA" dirty="0" smtClean="0"/>
              <a:t> </a:t>
            </a:r>
            <a:r>
              <a:rPr lang="en-CA" dirty="0" smtClean="0"/>
              <a:t>which is like </a:t>
            </a:r>
            <a:r>
              <a:rPr lang="en-CA" dirty="0" err="1" smtClean="0"/>
              <a:t>buddism</a:t>
            </a:r>
            <a:r>
              <a:rPr lang="en-CA" dirty="0" smtClean="0"/>
              <a:t> in many ways, it’s the two main religions of </a:t>
            </a:r>
            <a:r>
              <a:rPr lang="en-CA" dirty="0" err="1" smtClean="0"/>
              <a:t>asia</a:t>
            </a:r>
            <a:r>
              <a:rPr lang="en-CA" dirty="0" smtClean="0"/>
              <a:t> during samurai era </a:t>
            </a:r>
          </a:p>
        </p:txBody>
      </p:sp>
      <p:pic>
        <p:nvPicPr>
          <p:cNvPr id="5" name="Picture 4" descr="feb3_shinto_ttl.jpg"/>
          <p:cNvPicPr>
            <a:picLocks noChangeAspect="1"/>
          </p:cNvPicPr>
          <p:nvPr/>
        </p:nvPicPr>
        <p:blipFill>
          <a:blip r:embed="rId2" cstate="print"/>
          <a:srcRect r="3947" b="5719"/>
          <a:stretch>
            <a:fillRect/>
          </a:stretch>
        </p:blipFill>
        <p:spPr>
          <a:xfrm>
            <a:off x="5194499" y="1714488"/>
            <a:ext cx="3949501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feb3_shinto_ttl.jpg"/>
          <p:cNvPicPr>
            <a:picLocks noChangeAspect="1"/>
          </p:cNvPicPr>
          <p:nvPr/>
        </p:nvPicPr>
        <p:blipFill>
          <a:blip r:embed="rId2" cstate="print"/>
          <a:srcRect r="3947" b="5719"/>
          <a:stretch>
            <a:fillRect/>
          </a:stretch>
        </p:blipFill>
        <p:spPr>
          <a:xfrm>
            <a:off x="2132903" y="1000108"/>
            <a:ext cx="4867989" cy="37862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51348" cy="1285884"/>
          </a:xfrm>
        </p:spPr>
        <p:txBody>
          <a:bodyPr>
            <a:normAutofit/>
          </a:bodyPr>
          <a:lstStyle/>
          <a:p>
            <a:r>
              <a:rPr lang="en-CA" sz="7000" dirty="0" smtClean="0">
                <a:latin typeface="AR BERKLEY" pitchFamily="2" charset="0"/>
              </a:rPr>
              <a:t>Samurai</a:t>
            </a:r>
            <a:endParaRPr lang="en-CA" sz="7000" dirty="0">
              <a:latin typeface="AR BERKLEY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2714620"/>
            <a:ext cx="3786182" cy="392909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 Samurai Were pre-industrial Japanese warriors.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 They followed the Bushido which made them respect honour so much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 Was very high class rank is the Japanese social system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They had the right to kill anyone that offended them</a:t>
            </a:r>
          </a:p>
          <a:p>
            <a:pPr>
              <a:buFont typeface="Arial" pitchFamily="34" charset="0"/>
              <a:buChar char="•"/>
            </a:pPr>
            <a:endParaRPr lang="en-CA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786747"/>
            <a:ext cx="3500462" cy="471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0"/>
            <a:ext cx="9120222" cy="928694"/>
          </a:xfrm>
        </p:spPr>
        <p:txBody>
          <a:bodyPr>
            <a:normAutofit/>
          </a:bodyPr>
          <a:lstStyle/>
          <a:p>
            <a:r>
              <a:rPr lang="en-CA" dirty="0" smtClean="0">
                <a:latin typeface="AR BERKLEY" pitchFamily="2" charset="0"/>
              </a:rPr>
              <a:t>Armour &amp; Weapons of the Samurai</a:t>
            </a:r>
            <a:endParaRPr lang="en-CA" dirty="0">
              <a:latin typeface="AR BERKLEY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2643182"/>
            <a:ext cx="8786842" cy="235745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The samurai were the only ones that were allowed to carry more then 1 swords.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There main weapon was the katana, they believed that there sword was apart of there soul and carried it everywhere.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Male samurai boys born would receive there first sword in a ceremony called mamori-</a:t>
            </a:r>
            <a:r>
              <a:rPr lang="en-CA" i="1" dirty="0" smtClean="0"/>
              <a:t>gata</a:t>
            </a:r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 long bow (yumi) was also a weapon that was important part of samurai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A spear called yari was also a  popular weapon</a:t>
            </a:r>
          </a:p>
          <a:p>
            <a:endParaRPr lang="en-CA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500570"/>
            <a:ext cx="1676397" cy="228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929218"/>
            <a:ext cx="1897611" cy="185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5314" y="4857760"/>
            <a:ext cx="14466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071546"/>
            <a:ext cx="4214842" cy="75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786342"/>
            <a:ext cx="1500183" cy="200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H="1">
            <a:off x="4300274" y="656944"/>
            <a:ext cx="61488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14"/>
            <a:ext cx="8013192" cy="1041292"/>
          </a:xfrm>
        </p:spPr>
        <p:txBody>
          <a:bodyPr>
            <a:noAutofit/>
          </a:bodyPr>
          <a:lstStyle/>
          <a:p>
            <a:pPr algn="ctr"/>
            <a:r>
              <a:rPr lang="en-CA" sz="7000" dirty="0" smtClean="0">
                <a:latin typeface="AR BERKLEY" pitchFamily="2" charset="0"/>
              </a:rPr>
              <a:t>Famous Samurai</a:t>
            </a:r>
            <a:endParaRPr lang="en-CA" sz="7000" dirty="0">
              <a:latin typeface="AR BERKLEY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6000768"/>
            <a:ext cx="8022336" cy="685800"/>
          </a:xfrm>
        </p:spPr>
        <p:txBody>
          <a:bodyPr/>
          <a:lstStyle/>
          <a:p>
            <a:pPr algn="ctr"/>
            <a:r>
              <a:rPr lang="en-CA" dirty="0" smtClean="0"/>
              <a:t>Tom cruise a witch who practices the ways of samurai, he is very well known in </a:t>
            </a:r>
            <a:r>
              <a:rPr lang="en-CA" dirty="0" err="1" smtClean="0"/>
              <a:t>japan</a:t>
            </a:r>
            <a:r>
              <a:rPr lang="en-CA" dirty="0" smtClean="0"/>
              <a:t>, and in the scientologist </a:t>
            </a:r>
            <a:r>
              <a:rPr lang="en-CA" dirty="0" err="1" smtClean="0"/>
              <a:t>comunity</a:t>
            </a:r>
            <a:endParaRPr lang="en-CA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15425"/>
          <a:stretch>
            <a:fillRect/>
          </a:stretch>
        </p:blipFill>
        <p:spPr bwMode="auto">
          <a:xfrm>
            <a:off x="2357422" y="1142983"/>
            <a:ext cx="4643470" cy="461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013192" cy="1136710"/>
          </a:xfrm>
        </p:spPr>
        <p:txBody>
          <a:bodyPr>
            <a:normAutofit/>
          </a:bodyPr>
          <a:lstStyle/>
          <a:p>
            <a:r>
              <a:rPr lang="en-CA" sz="7000" dirty="0" smtClean="0">
                <a:latin typeface="Copperplate Gothic Bold" pitchFamily="34" charset="0"/>
                <a:cs typeface="Aharoni" pitchFamily="2" charset="-79"/>
              </a:rPr>
              <a:t>Ninja</a:t>
            </a:r>
            <a:endParaRPr lang="en-CA" sz="7000" dirty="0">
              <a:latin typeface="Copperplate Gothic Bold" pitchFamily="34" charset="0"/>
              <a:cs typeface="Aharoni" pitchFamily="2" charset="-79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034" y="4214818"/>
            <a:ext cx="8022336" cy="164307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300" dirty="0" smtClean="0"/>
              <a:t>A </a:t>
            </a:r>
            <a:r>
              <a:rPr lang="en-US" sz="2300" dirty="0" smtClean="0"/>
              <a:t>ninja, or other known as shin obi, was the perfect covert agent, or </a:t>
            </a:r>
            <a:r>
              <a:rPr lang="en-US" sz="2300" dirty="0" smtClean="0"/>
              <a:t>mercenary.</a:t>
            </a:r>
          </a:p>
          <a:p>
            <a:pPr>
              <a:buFont typeface="Wingdings" pitchFamily="2" charset="2"/>
              <a:buChar char="v"/>
            </a:pPr>
            <a:r>
              <a:rPr lang="en-US" sz="2300" dirty="0" smtClean="0"/>
              <a:t> They specialized </a:t>
            </a:r>
            <a:r>
              <a:rPr lang="en-US" sz="2300" dirty="0" smtClean="0"/>
              <a:t>in unorthodox arts of </a:t>
            </a:r>
            <a:r>
              <a:rPr lang="en-US" sz="2300" dirty="0" smtClean="0"/>
              <a:t> war killing with stealth.</a:t>
            </a:r>
          </a:p>
          <a:p>
            <a:pPr>
              <a:buFont typeface="Wingdings" pitchFamily="2" charset="2"/>
              <a:buChar char="v"/>
            </a:pPr>
            <a:r>
              <a:rPr lang="en-US" sz="2300" dirty="0" smtClean="0"/>
              <a:t>Those arts included espionage, sabotage, infiltration, and </a:t>
            </a:r>
            <a:r>
              <a:rPr lang="en-US" sz="2300" dirty="0" smtClean="0"/>
              <a:t>assassination.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CA" dirty="0"/>
          </a:p>
        </p:txBody>
      </p:sp>
      <p:pic>
        <p:nvPicPr>
          <p:cNvPr id="4" name="Picture 3" descr="nina-swor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1236" y="0"/>
            <a:ext cx="3810000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nina-swor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6078" y="466724"/>
            <a:ext cx="3810000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 descr="nina-swor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31368" y="1038228"/>
            <a:ext cx="3810000" cy="2819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3357586" cy="1214446"/>
          </a:xfrm>
        </p:spPr>
        <p:txBody>
          <a:bodyPr>
            <a:normAutofit/>
          </a:bodyPr>
          <a:lstStyle/>
          <a:p>
            <a:r>
              <a:rPr lang="en-CA" sz="6000" dirty="0" smtClean="0"/>
              <a:t>Origins</a:t>
            </a:r>
            <a:endParaRPr lang="en-CA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2" y="4572008"/>
            <a:ext cx="8760526" cy="214314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500" dirty="0" smtClean="0"/>
              <a:t>The origin of the ninja is guessed to be </a:t>
            </a:r>
            <a:r>
              <a:rPr lang="en-US" sz="2500" dirty="0" smtClean="0"/>
              <a:t>around the 14</a:t>
            </a:r>
            <a:r>
              <a:rPr lang="en-US" sz="2500" baseline="30000" dirty="0" smtClean="0"/>
              <a:t>th</a:t>
            </a:r>
            <a:r>
              <a:rPr lang="en-US" sz="2500" dirty="0" smtClean="0"/>
              <a:t> century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Not many written records exist about the details and the activities of the ninja</a:t>
            </a:r>
            <a:r>
              <a:rPr lang="en-US" sz="25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The mysterious nature </a:t>
            </a:r>
            <a:r>
              <a:rPr lang="en-US" sz="2500" dirty="0" smtClean="0"/>
              <a:t>of the ninja has captured a lot of fame in the imagination of Japan</a:t>
            </a:r>
            <a:endParaRPr lang="en-CA" sz="2500" dirty="0"/>
          </a:p>
        </p:txBody>
      </p:sp>
      <p:pic>
        <p:nvPicPr>
          <p:cNvPr id="4" name="Picture 3" descr="H23699JapanBowenc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285860"/>
            <a:ext cx="4500594" cy="31787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058" y="142852"/>
            <a:ext cx="4929222" cy="755540"/>
          </a:xfrm>
        </p:spPr>
        <p:txBody>
          <a:bodyPr>
            <a:noAutofit/>
          </a:bodyPr>
          <a:lstStyle/>
          <a:p>
            <a:r>
              <a:rPr lang="en-CA" sz="5500" dirty="0" smtClean="0"/>
              <a:t>Ninja Weapons</a:t>
            </a:r>
            <a:endParaRPr lang="en-CA" sz="5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8022336" cy="171451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There were many ninja weapons.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Here are some of the most well known tools that made the ninja famous: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Ashiko</a:t>
            </a:r>
            <a:r>
              <a:rPr lang="en-US" dirty="0" smtClean="0"/>
              <a:t>- these were spiked claws on the bottom of the feet. Not only could the ninja climb faster, but it delivered one deadly </a:t>
            </a:r>
            <a:r>
              <a:rPr lang="en-US" dirty="0" smtClean="0"/>
              <a:t>kick.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Bo- one of the most important weapons six feet of hollow bamboo used to smash in the </a:t>
            </a:r>
            <a:r>
              <a:rPr lang="en-US" dirty="0" smtClean="0"/>
              <a:t>heads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5" descr="apparel-ninja-gear-a-ashiko-foot-spik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214686"/>
            <a:ext cx="3591743" cy="2857520"/>
          </a:xfrm>
          <a:prstGeom prst="rect">
            <a:avLst/>
          </a:prstGeom>
        </p:spPr>
      </p:pic>
      <p:pic>
        <p:nvPicPr>
          <p:cNvPr id="8" name="Picture 7" descr="staff_2.jpg"/>
          <p:cNvPicPr>
            <a:picLocks noChangeAspect="1"/>
          </p:cNvPicPr>
          <p:nvPr/>
        </p:nvPicPr>
        <p:blipFill>
          <a:blip r:embed="rId3" cstate="print"/>
          <a:srcRect l="1177" t="-417"/>
          <a:stretch>
            <a:fillRect/>
          </a:stretch>
        </p:blipFill>
        <p:spPr>
          <a:xfrm rot="16200000">
            <a:off x="5344585" y="2513540"/>
            <a:ext cx="2883985" cy="4286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7290" y="620294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/>
              <a:t>Ashiko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620294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Bo</a:t>
            </a:r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4" y="-24"/>
            <a:ext cx="7143800" cy="898416"/>
          </a:xfrm>
        </p:spPr>
        <p:txBody>
          <a:bodyPr/>
          <a:lstStyle/>
          <a:p>
            <a:r>
              <a:rPr lang="en-CA" dirty="0" smtClean="0"/>
              <a:t>Ninja Weapons.. continued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9190" y="1285860"/>
            <a:ext cx="4405282" cy="1785950"/>
          </a:xfrm>
        </p:spPr>
        <p:txBody>
          <a:bodyPr>
            <a:noAutofit/>
          </a:bodyPr>
          <a:lstStyle/>
          <a:p>
            <a:r>
              <a:rPr lang="en-US" sz="2300" dirty="0" err="1" smtClean="0"/>
              <a:t>Kusari-gama</a:t>
            </a:r>
            <a:r>
              <a:rPr lang="en-US" sz="2300" dirty="0" smtClean="0"/>
              <a:t>, this weapon was a combination of a scythe with a long chain attached with a weight at the </a:t>
            </a:r>
            <a:r>
              <a:rPr lang="en-US" sz="2300" dirty="0" smtClean="0"/>
              <a:t>end</a:t>
            </a:r>
            <a:endParaRPr lang="en-US" sz="2300" dirty="0" smtClean="0"/>
          </a:p>
        </p:txBody>
      </p:sp>
      <p:pic>
        <p:nvPicPr>
          <p:cNvPr id="4" name="Picture 3" descr="kusarig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4071966" cy="2277540"/>
          </a:xfrm>
          <a:prstGeom prst="rect">
            <a:avLst/>
          </a:prstGeom>
        </p:spPr>
      </p:pic>
      <p:pic>
        <p:nvPicPr>
          <p:cNvPr id="5" name="Picture 4" descr="1097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83332">
            <a:off x="5511836" y="3060670"/>
            <a:ext cx="2125266" cy="37191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14480" y="3857628"/>
            <a:ext cx="30718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Nunchakus</a:t>
            </a:r>
            <a:r>
              <a:rPr lang="en-US" sz="2200" dirty="0" smtClean="0"/>
              <a:t>- although they are not a primary weapon, these babies were used for almost everything when they needed to adjust to an </a:t>
            </a:r>
            <a:r>
              <a:rPr lang="en-US" sz="2200" dirty="0" err="1" smtClean="0"/>
              <a:t>unfimiliar</a:t>
            </a:r>
            <a:r>
              <a:rPr lang="en-US" sz="2200" dirty="0" smtClean="0"/>
              <a:t> situation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5072074"/>
            <a:ext cx="8013192" cy="898416"/>
          </a:xfrm>
        </p:spPr>
        <p:txBody>
          <a:bodyPr/>
          <a:lstStyle/>
          <a:p>
            <a:r>
              <a:rPr lang="en-CA" dirty="0" smtClean="0"/>
              <a:t>Ninjas.. They’re everywhere.</a:t>
            </a:r>
            <a:endParaRPr lang="en-CA" dirty="0"/>
          </a:p>
        </p:txBody>
      </p:sp>
      <p:pic>
        <p:nvPicPr>
          <p:cNvPr id="4" name="Picture 3" descr="ninjas_preview.jpg"/>
          <p:cNvPicPr>
            <a:picLocks noChangeAspect="1"/>
          </p:cNvPicPr>
          <p:nvPr/>
        </p:nvPicPr>
        <p:blipFill>
          <a:blip r:embed="rId2" cstate="print"/>
          <a:srcRect l="9091" t="6534" r="9091" b="24432"/>
          <a:stretch>
            <a:fillRect/>
          </a:stretch>
        </p:blipFill>
        <p:spPr>
          <a:xfrm>
            <a:off x="1785918" y="1071546"/>
            <a:ext cx="5715040" cy="38576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1845</TotalTime>
  <Words>470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Samurai And Ninja</vt:lpstr>
      <vt:lpstr>Samurai</vt:lpstr>
      <vt:lpstr>Armour &amp; Weapons of the Samurai</vt:lpstr>
      <vt:lpstr>Famous Samurai</vt:lpstr>
      <vt:lpstr>Ninja</vt:lpstr>
      <vt:lpstr>Origins</vt:lpstr>
      <vt:lpstr>Ninja Weapons</vt:lpstr>
      <vt:lpstr>Ninja Weapons.. continued</vt:lpstr>
      <vt:lpstr>Ninjas.. They’re everywhere.</vt:lpstr>
      <vt:lpstr>Religion of Samurai and Ninja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garrett</dc:creator>
  <cp:lastModifiedBy>Owner</cp:lastModifiedBy>
  <cp:revision>86</cp:revision>
  <dcterms:created xsi:type="dcterms:W3CDTF">2009-12-10T23:54:37Z</dcterms:created>
  <dcterms:modified xsi:type="dcterms:W3CDTF">2010-01-12T05:03:54Z</dcterms:modified>
</cp:coreProperties>
</file>